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77" r:id="rId5"/>
    <p:sldId id="258" r:id="rId6"/>
    <p:sldId id="274" r:id="rId7"/>
    <p:sldId id="275" r:id="rId8"/>
    <p:sldId id="259" r:id="rId9"/>
    <p:sldId id="260" r:id="rId10"/>
    <p:sldId id="271" r:id="rId11"/>
    <p:sldId id="266" r:id="rId12"/>
    <p:sldId id="267" r:id="rId13"/>
    <p:sldId id="261" r:id="rId14"/>
    <p:sldId id="262" r:id="rId15"/>
    <p:sldId id="272" r:id="rId16"/>
    <p:sldId id="264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Тематические недели, выставки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5877272"/>
            <a:ext cx="4536504" cy="792088"/>
          </a:xfrm>
        </p:spPr>
        <p:txBody>
          <a:bodyPr>
            <a:noAutofit/>
          </a:bodyPr>
          <a:lstStyle/>
          <a:p>
            <a:r>
              <a:rPr lang="ru-RU" sz="2800" err="1" smtClean="0">
                <a:solidFill>
                  <a:srgbClr val="FF0000"/>
                </a:solidFill>
              </a:rPr>
              <a:t>Воспитатель</a:t>
            </a:r>
            <a:r>
              <a:rPr lang="ru-RU" sz="2800" smtClean="0">
                <a:solidFill>
                  <a:srgbClr val="FF0000"/>
                </a:solidFill>
              </a:rPr>
              <a:t>: Набиева </a:t>
            </a:r>
            <a:r>
              <a:rPr lang="ru-RU" sz="2800" dirty="0" smtClean="0">
                <a:solidFill>
                  <a:srgbClr val="FF0000"/>
                </a:solidFill>
              </a:rPr>
              <a:t>Р.М.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Детский сад №178 &quot;Неболейка&quot;, Чебокса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88840"/>
            <a:ext cx="3796680" cy="37966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3318" name="Picture 6" descr="Картинки о профессии воспитателя на прозрачном фоне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4655109" cy="349798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енер\Desktop\Любимым мама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4" name="Picture 4" descr="F:\Аттестация2020\приложение\2.3\Выставка Золотые руки бабушки моей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5" name="Picture 5" descr="F:\Аттестация2020\приложение\2.3\Выставка Золотые руки бабушки моей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6" name="Picture 6" descr="F:\Аттестация2020\приложение\2.3\Выставка Золотые руки бабушки моей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Аттестация2020\приложение\2.3\Выставка Золотые руки бабушки моей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F:\Аттестация2020\приложение\2.3\Выставка Золотые руки бабушки моей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Аттестация2020\приложение\2.3\неделя День защитника отечест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Венер\Desktop\Открытые  занятия\В стране Математ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Венер\Desktop\Презентация Microsoft Office 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373" y="-137530"/>
            <a:ext cx="9327373" cy="69955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Неделя семьи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95" name="Picture 3" descr="F:\Аттестация2020\приложение\2.6\Уголок для родителей - Семья..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1298"/>
          <a:stretch>
            <a:fillRect/>
          </a:stretch>
        </p:blipFill>
        <p:spPr bwMode="auto">
          <a:xfrm>
            <a:off x="0" y="1052737"/>
            <a:ext cx="9154394" cy="580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F:\Аттестация2020\приложение\2.6\Игровые панел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3019"/>
            <a:ext cx="6834981" cy="6834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Венер\Desktop\ПД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Аттестация2020\приложение\2.3\неделя Наша родина Росс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Права ребёнка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Венер\Desktop\Сад 6\Права  Гр. 7\IMG_20191119_110935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181302" cy="235250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6" name="Picture 5" descr="C:\Users\Венер\Desktop\Сад 6\Права  Гр. 7\IMG_20191119_103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4227962" cy="23782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" name="Picture 3" descr="C:\Users\Венер\Desktop\Сад 6\Права  Гр. 7\IMG_20191119_0818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484784"/>
            <a:ext cx="4235963" cy="23827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7" name="Picture 4" descr="C:\Users\Венер\Desktop\Сад 6\Права  Гр. 7\IMG_20191119_111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149080"/>
            <a:ext cx="4315972" cy="242773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Аттестация2020\приложение\2.3\Я живу в югр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368" y="0"/>
            <a:ext cx="6858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Аттестация2020\приложение\2.6\Горка - радость 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Аттестация2020\приложение\2.6\Зимние фигуры  Возвращение Марфуши.jpg"/>
          <p:cNvPicPr>
            <a:picLocks noChangeAspect="1" noChangeArrowheads="1"/>
          </p:cNvPicPr>
          <p:nvPr/>
        </p:nvPicPr>
        <p:blipFill>
          <a:blip r:embed="rId2" cstate="print"/>
          <a:srcRect t="9051" b="5901"/>
          <a:stretch>
            <a:fillRect/>
          </a:stretch>
        </p:blipFill>
        <p:spPr bwMode="auto">
          <a:xfrm>
            <a:off x="1528095" y="1"/>
            <a:ext cx="6047703" cy="6858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Аттестация2020\приложение\2.3\Неделя книг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2392" y="0"/>
            <a:ext cx="6858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Аттестация2020\приложение\2.3\Неделя Играем в старин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887518" cy="688751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13</Words>
  <Application>Microsoft Office PowerPoint</Application>
  <PresentationFormat>Экран (4:3)</PresentationFormat>
  <Paragraphs>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Тематические недели, выставки</vt:lpstr>
      <vt:lpstr>Слайд 2</vt:lpstr>
      <vt:lpstr>Слайд 3</vt:lpstr>
      <vt:lpstr>Права ребёнка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Неделя семьи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Венер</dc:creator>
  <cp:lastModifiedBy>Венер</cp:lastModifiedBy>
  <cp:revision>12</cp:revision>
  <dcterms:created xsi:type="dcterms:W3CDTF">2020-08-18T11:46:25Z</dcterms:created>
  <dcterms:modified xsi:type="dcterms:W3CDTF">2020-08-22T16:21:04Z</dcterms:modified>
</cp:coreProperties>
</file>